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6" r:id="rId2"/>
    <p:sldMasterId id="2147483888" r:id="rId3"/>
  </p:sldMasterIdLst>
  <p:sldIdLst>
    <p:sldId id="307" r:id="rId4"/>
    <p:sldId id="313" r:id="rId5"/>
    <p:sldId id="263" r:id="rId6"/>
    <p:sldId id="311" r:id="rId7"/>
    <p:sldId id="261" r:id="rId8"/>
    <p:sldId id="262" r:id="rId9"/>
    <p:sldId id="267" r:id="rId10"/>
    <p:sldId id="305" r:id="rId11"/>
    <p:sldId id="314" r:id="rId12"/>
    <p:sldId id="292" r:id="rId13"/>
    <p:sldId id="293" r:id="rId14"/>
    <p:sldId id="296" r:id="rId15"/>
    <p:sldId id="31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33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80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AA06-53B0-44C1-9AD3-93BEDA002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163-622D-4568-B94E-05B6A51B8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75088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AA06-53B0-44C1-9AD3-93BEDA002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163-622D-4568-B94E-05B6A51B8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2140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60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AA06-53B0-44C1-9AD3-93BEDA002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163-622D-4568-B94E-05B6A51B8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18352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AA06-53B0-44C1-9AD3-93BEDA002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163-622D-4568-B94E-05B6A51B8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1478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AA06-53B0-44C1-9AD3-93BEDA002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163-622D-4568-B94E-05B6A51B8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9421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AA06-53B0-44C1-9AD3-93BEDA002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163-622D-4568-B94E-05B6A51B8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28075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AA06-53B0-44C1-9AD3-93BEDA002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163-622D-4568-B94E-05B6A51B8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700262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AA06-53B0-44C1-9AD3-93BEDA002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163-622D-4568-B94E-05B6A51B8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52105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AA06-53B0-44C1-9AD3-93BEDA002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163-622D-4568-B94E-05B6A51B8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513363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AA06-53B0-44C1-9AD3-93BEDA002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163-622D-4568-B94E-05B6A51B8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05393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AA06-53B0-44C1-9AD3-93BEDA002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163-622D-4568-B94E-05B6A51B8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35916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AA06-53B0-44C1-9AD3-93BEDA002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163-622D-4568-B94E-05B6A51B8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417788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AA06-53B0-44C1-9AD3-93BEDA002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163-622D-4568-B94E-05B6A51B8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254805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83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AA06-53B0-44C1-9AD3-93BEDA002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163-622D-4568-B94E-05B6A51B8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754721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AA06-53B0-44C1-9AD3-93BEDA002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163-622D-4568-B94E-05B6A51B8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580707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AA06-53B0-44C1-9AD3-93BEDA002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163-622D-4568-B94E-05B6A51B8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322992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AA06-53B0-44C1-9AD3-93BEDA002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163-622D-4568-B94E-05B6A51B8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765253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AA06-53B0-44C1-9AD3-93BEDA002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163-622D-4568-B94E-05B6A51B8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77159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7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AA06-53B0-44C1-9AD3-93BEDA002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163-622D-4568-B94E-05B6A51B8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619561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AA06-53B0-44C1-9AD3-93BEDA002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163-622D-4568-B94E-05B6A51B8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590399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AA06-53B0-44C1-9AD3-93BEDA002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163-622D-4568-B94E-05B6A51B8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768530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AA06-53B0-44C1-9AD3-93BEDA002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163-622D-4568-B94E-05B6A51B8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18679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7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72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7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AA06-53B0-44C1-9AD3-93BEDA002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C4163-622D-4568-B94E-05B6A51B8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37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7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AA06-53B0-44C1-9AD3-93BEDA002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72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7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C4163-622D-4568-B94E-05B6A51B8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37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azell.com/wp-content/uploads/2011/05/troica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13504" y="3349347"/>
            <a:ext cx="86113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Подготовила воспитатель</a:t>
            </a:r>
            <a:endParaRPr lang="ru-RU" sz="16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Тыцкая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Эльвира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Альфировна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воспитатель</a:t>
            </a:r>
            <a:endParaRPr lang="ru-RU" sz="16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r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</a:t>
            </a:r>
            <a:endParaRPr lang="ru-RU" sz="16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28711" y="2298627"/>
            <a:ext cx="9401420" cy="1226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Истоковедение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- духовно- нравственное воспитание дошкольников»</a:t>
            </a:r>
            <a:endParaRPr lang="ru-RU" sz="2400" dirty="0">
              <a:solidFill>
                <a:schemeClr val="accent5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«Ознакомление детей с православными праздниками»</a:t>
            </a:r>
            <a:endParaRPr lang="ru-RU" sz="2400" dirty="0">
              <a:solidFill>
                <a:schemeClr val="accent5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ru-RU" sz="2400" b="1" i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5EA4"/>
                </a:solidFill>
                <a:effectLst>
                  <a:outerShdw blurRad="12700" dist="38100" dir="2700000" algn="tl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rgbClr val="005EA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88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72" y="29150"/>
            <a:ext cx="1394617" cy="24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663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Изготовление книжки самоделки (открытки) «Рождество Христово»,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1234\Downloads\IMG_20241227_0924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2840069" cy="216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E89F~1\AppData\Local\Temp\Rar$DIa0.089\IMG_20250110_1639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958" y="692696"/>
            <a:ext cx="133664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Эльвира\Downloads\IMG_20250110_1826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0766" y="2708920"/>
            <a:ext cx="5006383" cy="387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95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Коллективная работа «Изготовление </a:t>
            </a:r>
            <a:r>
              <a:rPr lang="ru-RU" sz="3200" dirty="0" smtClean="0"/>
              <a:t>и показ </a:t>
            </a:r>
            <a:r>
              <a:rPr lang="ru-RU" sz="3200" dirty="0"/>
              <a:t>настольного </a:t>
            </a:r>
            <a:r>
              <a:rPr lang="ru-RU" sz="3200" dirty="0" smtClean="0"/>
              <a:t>театра </a:t>
            </a:r>
            <a:r>
              <a:rPr lang="ru-RU" sz="3200" dirty="0"/>
              <a:t>«Рождество Христово»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183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Участие в конкурсе от Храма Рождества Христова рисунков и поделок -вертепов  «В свете рождественской звезды», выставке в  ДОО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E89F~1\AppData\Local\Temp\Rar$DIa0.317\IMG_20250111_1659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213" y="1586505"/>
            <a:ext cx="4448041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E89F~1\AppData\Local\Temp\Rar$DIa0.824\IMG_20250111_1659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2254" y="1513515"/>
            <a:ext cx="4355976" cy="245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E89F~1\AppData\Local\Temp\Rar$DIa0.578\IMG_20250111_1659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94373"/>
            <a:ext cx="4315971" cy="2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E89F~1\AppData\Local\Temp\Rar$DIa0.148\IMG_20250111_1659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908" y="3971754"/>
            <a:ext cx="3962556" cy="22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3922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9561/dfb9b922-c8f1-477a-b072-d3d65b7bb51f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Monotype Corsiva" pitchFamily="66" charset="0"/>
              </a:rPr>
              <a:t>сентябрь  октябрь ноябрь</a:t>
            </a:r>
            <a:endParaRPr lang="ru-RU" sz="60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Усекновение главы Иоанна предтечи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Рождество Пресвятой Богородицы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Воздвижение Креста Господня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Покров пресвятой Богородицы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pravbiblioteka.ru/wp-content/uploads/2015/05/Oblozhka_Velikie_prazdnik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996953"/>
            <a:ext cx="2592288" cy="354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727"/>
            <a:ext cx="7992888" cy="599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410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9561/dfb9b922-c8f1-477a-b072-d3d65b7bb51f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Monotype Corsiva" pitchFamily="66" charset="0"/>
              </a:rPr>
              <a:t>март   апрель  май</a:t>
            </a:r>
            <a:endParaRPr lang="ru-RU" sz="60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Благовещение Пресвятой Богородицы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 господень в Иерусалим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Пасха – Светлое Христово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Воскресение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read-wordld.website/upload/images/images2_5/maksimova-_volkova_vesennie_pravoslavnie_prazdniki.jpg"/>
          <p:cNvPicPr/>
          <p:nvPr/>
        </p:nvPicPr>
        <p:blipFill>
          <a:blip r:embed="rId3" cstate="print"/>
          <a:srcRect t="5858" b="6267"/>
          <a:stretch>
            <a:fillRect/>
          </a:stretch>
        </p:blipFill>
        <p:spPr bwMode="auto">
          <a:xfrm>
            <a:off x="6228184" y="2492896"/>
            <a:ext cx="266429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9561/dfb9b922-c8f1-477a-b072-d3d65b7bb51f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Monotype Corsiva" pitchFamily="66" charset="0"/>
              </a:rPr>
              <a:t>июнь  июль август</a:t>
            </a:r>
            <a:endParaRPr lang="ru-RU" sz="60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Вознесение Господне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Святой Троицы. Пятидесятница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Рождество Иоанна Предтечи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Апостолов Петра и Павла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Преображение Господне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Успение Пресвятой Богородицы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http://blagochestie.ru/pictures/product/big/26482_b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7" y="2924944"/>
            <a:ext cx="2448272" cy="34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9561/dfb9b922-c8f1-477a-b072-d3d65b7bb51f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День Святой Троицы – 16 июня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1" y="1268760"/>
            <a:ext cx="8075240" cy="485740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Великий праздник Святой</a:t>
            </a:r>
          </a:p>
          <a:p>
            <a:pPr algn="just"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Троицы, который называется</a:t>
            </a:r>
          </a:p>
          <a:p>
            <a:pPr algn="just"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еще Пятидесятницей </a:t>
            </a:r>
          </a:p>
          <a:p>
            <a:pPr algn="just"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( празднуется на 50-ый день</a:t>
            </a:r>
          </a:p>
          <a:p>
            <a:pPr algn="just"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после Пасхи) или Сошествием </a:t>
            </a:r>
          </a:p>
          <a:p>
            <a:pPr algn="just"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Святого Духа на апостолов, </a:t>
            </a:r>
          </a:p>
          <a:p>
            <a:pPr algn="just"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является днем рождения Святой</a:t>
            </a:r>
          </a:p>
          <a:p>
            <a:pPr algn="just"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Церкви. Бог Отец положил ей </a:t>
            </a:r>
          </a:p>
          <a:p>
            <a:pPr algn="just"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основание в Ветхом Завете, Бог </a:t>
            </a:r>
          </a:p>
          <a:p>
            <a:pPr algn="just"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Сын по Слову Его создал Церковь</a:t>
            </a:r>
          </a:p>
          <a:p>
            <a:pPr algn="just"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через Свое земное воплощение, а </a:t>
            </a:r>
          </a:p>
          <a:p>
            <a:pPr algn="just"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Дух Святой царит в ней.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5" descr="troica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79514" y="1340768"/>
            <a:ext cx="2881312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Задачи:</a:t>
            </a:r>
          </a:p>
          <a:p>
            <a:r>
              <a:rPr lang="ru-RU" dirty="0"/>
              <a:t>• ввести детей в круг основных православных праздников, показать их</a:t>
            </a:r>
          </a:p>
          <a:p>
            <a:r>
              <a:rPr lang="ru-RU" dirty="0"/>
              <a:t>тесную и органическую связь с народной жизнью, познакомить с основами</a:t>
            </a:r>
          </a:p>
          <a:p>
            <a:r>
              <a:rPr lang="ru-RU" dirty="0"/>
              <a:t>духовности русского народа и традиционного уклада жизни, с</a:t>
            </a:r>
          </a:p>
          <a:p>
            <a:r>
              <a:rPr lang="ru-RU" dirty="0"/>
              <a:t>особенностями подготовки и проведения праздничных дней, пробудить чувство</a:t>
            </a:r>
          </a:p>
          <a:p>
            <a:r>
              <a:rPr lang="ru-RU" dirty="0"/>
              <a:t>сопричастности к традициям нашего народа;</a:t>
            </a:r>
          </a:p>
          <a:p>
            <a:r>
              <a:rPr lang="ru-RU" dirty="0"/>
              <a:t>• расширять лексический православный словарь новыми понятиями;</a:t>
            </a:r>
          </a:p>
          <a:p>
            <a:r>
              <a:rPr lang="ru-RU" dirty="0"/>
              <a:t>• развивать связную речь;</a:t>
            </a:r>
          </a:p>
          <a:p>
            <a:r>
              <a:rPr lang="ru-RU" dirty="0"/>
              <a:t>• развивать внимание, мышление, память;</a:t>
            </a:r>
          </a:p>
          <a:p>
            <a:r>
              <a:rPr lang="ru-RU" dirty="0"/>
              <a:t>• развивать навыки свободного общения детей друг с другом.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7005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Рождественские Колядки</a:t>
            </a:r>
            <a:br>
              <a:rPr lang="ru-RU" sz="4800" b="1" dirty="0" smtClean="0">
                <a:solidFill>
                  <a:srgbClr val="0070C0"/>
                </a:solidFill>
              </a:rPr>
            </a:br>
            <a:r>
              <a:rPr lang="ru-RU" sz="4800" b="1" dirty="0" smtClean="0">
                <a:solidFill>
                  <a:srgbClr val="0070C0"/>
                </a:solidFill>
              </a:rPr>
              <a:t>праздник в музыкальном зале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728836" cy="40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302590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279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14_Тема Office</vt:lpstr>
      <vt:lpstr>1_Тема Office</vt:lpstr>
      <vt:lpstr>Слайд 1</vt:lpstr>
      <vt:lpstr>Слайд 2</vt:lpstr>
      <vt:lpstr>сентябрь  октябрь ноябрь</vt:lpstr>
      <vt:lpstr>Слайд 4</vt:lpstr>
      <vt:lpstr>март   апрель  май</vt:lpstr>
      <vt:lpstr>июнь  июль август</vt:lpstr>
      <vt:lpstr>День Святой Троицы – 16 июня</vt:lpstr>
      <vt:lpstr>Слайд 8</vt:lpstr>
      <vt:lpstr>Рождественские Колядки праздник в музыкальном зале</vt:lpstr>
      <vt:lpstr>Изготовление книжки самоделки (открытки) «Рождество Христово»,  </vt:lpstr>
      <vt:lpstr>Коллективная работа «Изготовление и показ настольного театра «Рождество Христово» </vt:lpstr>
      <vt:lpstr>Участие в конкурсе от Храма Рождества Христова рисунков и поделок -вертепов  «В свете рождественской звезды», выставке в  ДОО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Православные праздники</dc:title>
  <dc:creator>наташа</dc:creator>
  <cp:lastModifiedBy>xehk</cp:lastModifiedBy>
  <cp:revision>55</cp:revision>
  <dcterms:created xsi:type="dcterms:W3CDTF">2019-02-14T17:47:56Z</dcterms:created>
  <dcterms:modified xsi:type="dcterms:W3CDTF">2025-01-12T11:53:13Z</dcterms:modified>
</cp:coreProperties>
</file>